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Josè Luis Aquila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1000001097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 algn="just">
              <a:buNone/>
            </a:pPr>
            <a:r>
              <a:rPr lang="it-IT" dirty="0"/>
              <a:t>Sviluppo di una pagina web, utilizzando HTML per descrivere la struttura della pagina e CSS per l’aspetto</a:t>
            </a:r>
            <a:r>
              <a:rPr lang="it-IT" sz="2000" dirty="0"/>
              <a:t>.</a:t>
            </a:r>
          </a:p>
          <a:p>
            <a:pPr marL="457200" lvl="1" indent="0" algn="just">
              <a:buNone/>
            </a:pPr>
            <a:r>
              <a:rPr lang="it-IT" dirty="0"/>
              <a:t>La pagina è composta da un </a:t>
            </a:r>
            <a:r>
              <a:rPr lang="it-IT" i="1" dirty="0"/>
              <a:t>menù di navigazione </a:t>
            </a:r>
            <a:r>
              <a:rPr lang="it-IT" dirty="0"/>
              <a:t>orizzontale ed un </a:t>
            </a:r>
            <a:r>
              <a:rPr lang="it-IT" dirty="0" err="1"/>
              <a:t>header</a:t>
            </a:r>
            <a:r>
              <a:rPr lang="it-IT" dirty="0"/>
              <a:t> che comprende il titolo della pagina ed un’ immagine di sfondo. A seguire vi è una </a:t>
            </a:r>
            <a:r>
              <a:rPr lang="it-IT" i="1" dirty="0"/>
              <a:t>sezione (</a:t>
            </a:r>
            <a:r>
              <a:rPr lang="it-IT" i="1" dirty="0" err="1"/>
              <a:t>sezioneEsterna</a:t>
            </a:r>
            <a:r>
              <a:rPr lang="it-IT" i="1" dirty="0"/>
              <a:t>)</a:t>
            </a:r>
            <a:r>
              <a:rPr lang="it-IT" dirty="0"/>
              <a:t> che si ‘’estende’’ per tutto il contenuto della pagina fino al </a:t>
            </a:r>
            <a:r>
              <a:rPr lang="it-IT" i="1" dirty="0" err="1"/>
              <a:t>footer</a:t>
            </a:r>
            <a:r>
              <a:rPr lang="it-IT" dirty="0"/>
              <a:t>. All’interno della sezione sono presenti l’immagine di profilo e altri 7 ‘blocchi’ (sezione1 e sezione2) che contengono il contenuto della pagina.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765391"/>
            <a:ext cx="3201366" cy="3181250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5F59A59-5103-4C2F-9EC9-C77E8D55A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6" y="10138"/>
            <a:ext cx="4037835" cy="3079129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44FD66-26BD-425F-8008-84C70E4F8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6" y="3109546"/>
            <a:ext cx="4151601" cy="205852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F2CEDD-F052-4320-902D-C254A57B1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6" y="5150591"/>
            <a:ext cx="4151601" cy="110239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39737B6-54CA-4004-BCBF-C0E4618F6D99}"/>
              </a:ext>
            </a:extLst>
          </p:cNvPr>
          <p:cNvSpPr txBox="1"/>
          <p:nvPr/>
        </p:nvSpPr>
        <p:spPr>
          <a:xfrm>
            <a:off x="4037816" y="6288789"/>
            <a:ext cx="472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Visione della pagina. (Ho rimosso alcune sezioni della pagina riportando solo la </a:t>
            </a:r>
            <a:r>
              <a:rPr lang="it-IT" sz="1400" dirty="0" err="1"/>
              <a:t>nav</a:t>
            </a:r>
            <a:r>
              <a:rPr lang="it-IT" sz="1400" dirty="0"/>
              <a:t>, l’</a:t>
            </a:r>
            <a:r>
              <a:rPr lang="it-IT" sz="1400" dirty="0" err="1"/>
              <a:t>header</a:t>
            </a:r>
            <a:r>
              <a:rPr lang="it-IT" sz="1400" dirty="0"/>
              <a:t>, una sola sezione ed il </a:t>
            </a:r>
            <a:r>
              <a:rPr lang="it-IT" sz="1400" dirty="0" err="1"/>
              <a:t>footer</a:t>
            </a:r>
            <a:r>
              <a:rPr lang="it-IT" sz="1400" dirty="0"/>
              <a:t>)</a:t>
            </a:r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4BA14AEB-8454-4160-8F37-F5AB0C4C18CA}"/>
              </a:ext>
            </a:extLst>
          </p:cNvPr>
          <p:cNvCxnSpPr>
            <a:cxnSpLocks/>
          </p:cNvCxnSpPr>
          <p:nvPr/>
        </p:nvCxnSpPr>
        <p:spPr>
          <a:xfrm rot="5400000">
            <a:off x="3983274" y="5916505"/>
            <a:ext cx="860210" cy="1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DCD293E2-8B0C-4D65-865F-48DE07589CB6}"/>
              </a:ext>
            </a:extLst>
          </p:cNvPr>
          <p:cNvCxnSpPr>
            <a:cxnSpLocks/>
          </p:cNvCxnSpPr>
          <p:nvPr/>
        </p:nvCxnSpPr>
        <p:spPr>
          <a:xfrm>
            <a:off x="8546841" y="10138"/>
            <a:ext cx="0" cy="685800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Immagine 42">
            <a:extLst>
              <a:ext uri="{FF2B5EF4-FFF2-40B4-BE49-F238E27FC236}">
                <a16:creationId xmlns:a16="http://schemas.microsoft.com/office/drawing/2014/main" id="{1D80E969-A04C-47A6-ADE0-A16D35556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37" y="-10142"/>
            <a:ext cx="3557915" cy="2052735"/>
          </a:xfrm>
          <a:prstGeom prst="rect">
            <a:avLst/>
          </a:prstGeom>
        </p:spPr>
      </p:pic>
      <p:pic>
        <p:nvPicPr>
          <p:cNvPr id="47" name="Immagine 46" descr="Immagine che contiene testo, montagna, screenshot&#10;&#10;Descrizione generata automaticamente">
            <a:extLst>
              <a:ext uri="{FF2B5EF4-FFF2-40B4-BE49-F238E27FC236}">
                <a16:creationId xmlns:a16="http://schemas.microsoft.com/office/drawing/2014/main" id="{429EB271-5F44-47CC-82D2-DD8098EE8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03" y="1941447"/>
            <a:ext cx="3302227" cy="205273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2D13D73C-806D-4A3C-A20E-6C2853D8B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83" y="3985953"/>
            <a:ext cx="3302227" cy="1128951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7292B42-10CC-48C6-992A-81D655495ABD}"/>
              </a:ext>
            </a:extLst>
          </p:cNvPr>
          <p:cNvSpPr txBox="1"/>
          <p:nvPr/>
        </p:nvSpPr>
        <p:spPr>
          <a:xfrm>
            <a:off x="8922386" y="6085000"/>
            <a:ext cx="3006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Dimensioni evidenziate in px.</a:t>
            </a:r>
          </a:p>
        </p:txBody>
      </p:sp>
      <p:sp>
        <p:nvSpPr>
          <p:cNvPr id="51" name="Freccia in giù 50">
            <a:extLst>
              <a:ext uri="{FF2B5EF4-FFF2-40B4-BE49-F238E27FC236}">
                <a16:creationId xmlns:a16="http://schemas.microsoft.com/office/drawing/2014/main" id="{915CBBA9-96F7-4BF6-B7E6-E1973E1A9ECC}"/>
              </a:ext>
            </a:extLst>
          </p:cNvPr>
          <p:cNvSpPr/>
          <p:nvPr/>
        </p:nvSpPr>
        <p:spPr>
          <a:xfrm>
            <a:off x="10049069" y="5617149"/>
            <a:ext cx="298566" cy="466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B3B8B64-B2D9-4327-8B58-35C8A9623DE0}"/>
              </a:ext>
            </a:extLst>
          </p:cNvPr>
          <p:cNvCxnSpPr/>
          <p:nvPr/>
        </p:nvCxnSpPr>
        <p:spPr>
          <a:xfrm>
            <a:off x="8764127" y="5607006"/>
            <a:ext cx="3165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entesi graffa aperta 53">
            <a:extLst>
              <a:ext uri="{FF2B5EF4-FFF2-40B4-BE49-F238E27FC236}">
                <a16:creationId xmlns:a16="http://schemas.microsoft.com/office/drawing/2014/main" id="{773A54A5-788E-4206-A58A-10473AE053EF}"/>
              </a:ext>
            </a:extLst>
          </p:cNvPr>
          <p:cNvSpPr/>
          <p:nvPr/>
        </p:nvSpPr>
        <p:spPr>
          <a:xfrm>
            <a:off x="8315722" y="10138"/>
            <a:ext cx="312267" cy="146409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F387FB8-20DC-41A9-9B73-A42325CF3A67}"/>
              </a:ext>
            </a:extLst>
          </p:cNvPr>
          <p:cNvSpPr txBox="1"/>
          <p:nvPr/>
        </p:nvSpPr>
        <p:spPr>
          <a:xfrm>
            <a:off x="8032778" y="422584"/>
            <a:ext cx="6411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500px</a:t>
            </a:r>
          </a:p>
        </p:txBody>
      </p:sp>
      <p:cxnSp>
        <p:nvCxnSpPr>
          <p:cNvPr id="57" name="Connettore a gomito 56">
            <a:extLst>
              <a:ext uri="{FF2B5EF4-FFF2-40B4-BE49-F238E27FC236}">
                <a16:creationId xmlns:a16="http://schemas.microsoft.com/office/drawing/2014/main" id="{34367BA3-D2CE-4E67-89D9-16710F9417B3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211809" y="663554"/>
            <a:ext cx="103913" cy="78634"/>
          </a:xfrm>
          <a:prstGeom prst="bentConnector3">
            <a:avLst>
              <a:gd name="adj1" fmla="val -387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Parentesi graffa aperta 61">
            <a:extLst>
              <a:ext uri="{FF2B5EF4-FFF2-40B4-BE49-F238E27FC236}">
                <a16:creationId xmlns:a16="http://schemas.microsoft.com/office/drawing/2014/main" id="{E23BDFAB-488F-4844-BEB7-604AF05586CA}"/>
              </a:ext>
            </a:extLst>
          </p:cNvPr>
          <p:cNvSpPr/>
          <p:nvPr/>
        </p:nvSpPr>
        <p:spPr>
          <a:xfrm rot="5400000">
            <a:off x="10285519" y="-529359"/>
            <a:ext cx="355284" cy="1913563"/>
          </a:xfrm>
          <a:prstGeom prst="leftBrace">
            <a:avLst>
              <a:gd name="adj1" fmla="val 18334"/>
              <a:gd name="adj2" fmla="val 5048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5FA6C074-050E-42F4-99E1-7A50228FD9B5}"/>
              </a:ext>
            </a:extLst>
          </p:cNvPr>
          <p:cNvSpPr txBox="1"/>
          <p:nvPr/>
        </p:nvSpPr>
        <p:spPr>
          <a:xfrm>
            <a:off x="10207690" y="10138"/>
            <a:ext cx="6531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780px</a:t>
            </a:r>
          </a:p>
        </p:txBody>
      </p:sp>
      <p:sp>
        <p:nvSpPr>
          <p:cNvPr id="64" name="Parentesi graffa chiusa 63">
            <a:extLst>
              <a:ext uri="{FF2B5EF4-FFF2-40B4-BE49-F238E27FC236}">
                <a16:creationId xmlns:a16="http://schemas.microsoft.com/office/drawing/2014/main" id="{3F59B2D3-24FB-4A3E-A046-436262B85AAC}"/>
              </a:ext>
            </a:extLst>
          </p:cNvPr>
          <p:cNvSpPr/>
          <p:nvPr/>
        </p:nvSpPr>
        <p:spPr>
          <a:xfrm>
            <a:off x="10683551" y="1349654"/>
            <a:ext cx="177282" cy="25078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9047E7F-A5C1-4D0B-A576-434580F92D2D}"/>
              </a:ext>
            </a:extLst>
          </p:cNvPr>
          <p:cNvSpPr txBox="1"/>
          <p:nvPr/>
        </p:nvSpPr>
        <p:spPr>
          <a:xfrm>
            <a:off x="10797104" y="1379663"/>
            <a:ext cx="727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100px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FD6938F5-4971-403E-80F7-D42982FEED34}"/>
              </a:ext>
            </a:extLst>
          </p:cNvPr>
          <p:cNvSpPr/>
          <p:nvPr/>
        </p:nvSpPr>
        <p:spPr>
          <a:xfrm>
            <a:off x="8969039" y="1810139"/>
            <a:ext cx="2927492" cy="17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58D91D4-E51B-46B8-82AB-685D8DAFE0AA}"/>
              </a:ext>
            </a:extLst>
          </p:cNvPr>
          <p:cNvSpPr txBox="1"/>
          <p:nvPr/>
        </p:nvSpPr>
        <p:spPr>
          <a:xfrm>
            <a:off x="9806286" y="1770475"/>
            <a:ext cx="15411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66.67% della pagina</a:t>
            </a:r>
          </a:p>
        </p:txBody>
      </p:sp>
      <p:sp>
        <p:nvSpPr>
          <p:cNvPr id="71" name="Parentesi graffa chiusa 70">
            <a:extLst>
              <a:ext uri="{FF2B5EF4-FFF2-40B4-BE49-F238E27FC236}">
                <a16:creationId xmlns:a16="http://schemas.microsoft.com/office/drawing/2014/main" id="{4BAC038E-EA50-4928-98C7-9BA40D2971FB}"/>
              </a:ext>
            </a:extLst>
          </p:cNvPr>
          <p:cNvSpPr/>
          <p:nvPr/>
        </p:nvSpPr>
        <p:spPr>
          <a:xfrm>
            <a:off x="11929181" y="1810139"/>
            <a:ext cx="145869" cy="1745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08D3CEA-FA0D-4E34-BD80-AE93F0E1E895}"/>
              </a:ext>
            </a:extLst>
          </p:cNvPr>
          <p:cNvSpPr txBox="1"/>
          <p:nvPr/>
        </p:nvSpPr>
        <p:spPr>
          <a:xfrm>
            <a:off x="11831608" y="1944745"/>
            <a:ext cx="8372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60px</a:t>
            </a:r>
          </a:p>
        </p:txBody>
      </p:sp>
      <p:cxnSp>
        <p:nvCxnSpPr>
          <p:cNvPr id="76" name="Connettore a gomito 75">
            <a:extLst>
              <a:ext uri="{FF2B5EF4-FFF2-40B4-BE49-F238E27FC236}">
                <a16:creationId xmlns:a16="http://schemas.microsoft.com/office/drawing/2014/main" id="{6D800800-73B8-4128-8643-394B94945B4D}"/>
              </a:ext>
            </a:extLst>
          </p:cNvPr>
          <p:cNvCxnSpPr/>
          <p:nvPr/>
        </p:nvCxnSpPr>
        <p:spPr>
          <a:xfrm rot="16200000" flipH="1">
            <a:off x="12059421" y="1913062"/>
            <a:ext cx="145160" cy="113902"/>
          </a:xfrm>
          <a:prstGeom prst="bentConnector3">
            <a:avLst>
              <a:gd name="adj1" fmla="val 371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ttangolo 77">
            <a:extLst>
              <a:ext uri="{FF2B5EF4-FFF2-40B4-BE49-F238E27FC236}">
                <a16:creationId xmlns:a16="http://schemas.microsoft.com/office/drawing/2014/main" id="{30D48A94-6943-42CD-BAB8-DA7EA3F845AA}"/>
              </a:ext>
            </a:extLst>
          </p:cNvPr>
          <p:cNvSpPr/>
          <p:nvPr/>
        </p:nvSpPr>
        <p:spPr>
          <a:xfrm>
            <a:off x="8845421" y="1994870"/>
            <a:ext cx="119333" cy="36019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Parentesi graffa aperta 78">
            <a:extLst>
              <a:ext uri="{FF2B5EF4-FFF2-40B4-BE49-F238E27FC236}">
                <a16:creationId xmlns:a16="http://schemas.microsoft.com/office/drawing/2014/main" id="{15E2A6B6-8224-4BD4-9517-818550CEA177}"/>
              </a:ext>
            </a:extLst>
          </p:cNvPr>
          <p:cNvSpPr/>
          <p:nvPr/>
        </p:nvSpPr>
        <p:spPr>
          <a:xfrm rot="16200000">
            <a:off x="8845422" y="5611226"/>
            <a:ext cx="119331" cy="1311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B5896E77-0F0F-4AE3-998D-93F192A2AE28}"/>
              </a:ext>
            </a:extLst>
          </p:cNvPr>
          <p:cNvSpPr txBox="1"/>
          <p:nvPr/>
        </p:nvSpPr>
        <p:spPr>
          <a:xfrm>
            <a:off x="8673910" y="5691467"/>
            <a:ext cx="914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40px</a:t>
            </a: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16281425-5B8A-4250-BF42-3B07710E010F}"/>
              </a:ext>
            </a:extLst>
          </p:cNvPr>
          <p:cNvSpPr/>
          <p:nvPr/>
        </p:nvSpPr>
        <p:spPr>
          <a:xfrm>
            <a:off x="8957203" y="2536530"/>
            <a:ext cx="2948658" cy="667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2032FCE6-63DA-4040-A451-62A21A411C89}"/>
              </a:ext>
            </a:extLst>
          </p:cNvPr>
          <p:cNvSpPr/>
          <p:nvPr/>
        </p:nvSpPr>
        <p:spPr>
          <a:xfrm>
            <a:off x="8979343" y="2173901"/>
            <a:ext cx="2917188" cy="848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9EA69F0D-07EA-497B-93A1-CAE2DA22DF40}"/>
              </a:ext>
            </a:extLst>
          </p:cNvPr>
          <p:cNvSpPr/>
          <p:nvPr/>
        </p:nvSpPr>
        <p:spPr>
          <a:xfrm>
            <a:off x="8968483" y="2416629"/>
            <a:ext cx="2928048" cy="848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8" name="Connettore a gomito 87">
            <a:extLst>
              <a:ext uri="{FF2B5EF4-FFF2-40B4-BE49-F238E27FC236}">
                <a16:creationId xmlns:a16="http://schemas.microsoft.com/office/drawing/2014/main" id="{1F545AB0-1449-47D1-B500-CEE9CB37024C}"/>
              </a:ext>
            </a:extLst>
          </p:cNvPr>
          <p:cNvCxnSpPr/>
          <p:nvPr/>
        </p:nvCxnSpPr>
        <p:spPr>
          <a:xfrm rot="16200000" flipH="1">
            <a:off x="11900455" y="2218039"/>
            <a:ext cx="264197" cy="2533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129964B8-B6C1-4E00-A372-EC5CB0F95198}"/>
              </a:ext>
            </a:extLst>
          </p:cNvPr>
          <p:cNvCxnSpPr/>
          <p:nvPr/>
        </p:nvCxnSpPr>
        <p:spPr>
          <a:xfrm>
            <a:off x="11929181" y="2416629"/>
            <a:ext cx="132438" cy="84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36845895-9081-4B32-BC7A-0D0F00E7CCBB}"/>
              </a:ext>
            </a:extLst>
          </p:cNvPr>
          <p:cNvCxnSpPr>
            <a:cxnSpLocks/>
          </p:cNvCxnSpPr>
          <p:nvPr/>
        </p:nvCxnSpPr>
        <p:spPr>
          <a:xfrm>
            <a:off x="11860530" y="2536530"/>
            <a:ext cx="158480" cy="6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A97F1061-AEF2-491F-B58F-E1E5875E0944}"/>
              </a:ext>
            </a:extLst>
          </p:cNvPr>
          <p:cNvSpPr txBox="1"/>
          <p:nvPr/>
        </p:nvSpPr>
        <p:spPr>
          <a:xfrm>
            <a:off x="11867173" y="2546158"/>
            <a:ext cx="587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BA3101FE-63B7-43F4-A1CE-9FD1437C5876}"/>
              </a:ext>
            </a:extLst>
          </p:cNvPr>
          <p:cNvSpPr/>
          <p:nvPr/>
        </p:nvSpPr>
        <p:spPr>
          <a:xfrm>
            <a:off x="8979343" y="4570745"/>
            <a:ext cx="2926518" cy="430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Parentesi graffa chiusa 96">
            <a:extLst>
              <a:ext uri="{FF2B5EF4-FFF2-40B4-BE49-F238E27FC236}">
                <a16:creationId xmlns:a16="http://schemas.microsoft.com/office/drawing/2014/main" id="{41055DB2-A6B2-4ED2-B247-67CC0370F45A}"/>
              </a:ext>
            </a:extLst>
          </p:cNvPr>
          <p:cNvSpPr/>
          <p:nvPr/>
        </p:nvSpPr>
        <p:spPr>
          <a:xfrm>
            <a:off x="11929181" y="4570745"/>
            <a:ext cx="89829" cy="4305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9" name="Connettore a gomito 98">
            <a:extLst>
              <a:ext uri="{FF2B5EF4-FFF2-40B4-BE49-F238E27FC236}">
                <a16:creationId xmlns:a16="http://schemas.microsoft.com/office/drawing/2014/main" id="{87AF7934-18E4-43F3-ADA1-CF8B97AC4E01}"/>
              </a:ext>
            </a:extLst>
          </p:cNvPr>
          <p:cNvCxnSpPr>
            <a:cxnSpLocks/>
            <a:stCxn id="97" idx="1"/>
          </p:cNvCxnSpPr>
          <p:nvPr/>
        </p:nvCxnSpPr>
        <p:spPr>
          <a:xfrm rot="10800000" flipH="1" flipV="1">
            <a:off x="12019010" y="4786043"/>
            <a:ext cx="56040" cy="382023"/>
          </a:xfrm>
          <a:prstGeom prst="bentConnector4">
            <a:avLst>
              <a:gd name="adj1" fmla="val 108224"/>
              <a:gd name="adj2" fmla="val 781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D4B924A-3928-49AF-94BF-00874E983A24}"/>
              </a:ext>
            </a:extLst>
          </p:cNvPr>
          <p:cNvSpPr txBox="1"/>
          <p:nvPr/>
        </p:nvSpPr>
        <p:spPr>
          <a:xfrm>
            <a:off x="11771064" y="5107039"/>
            <a:ext cx="587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120px</a:t>
            </a:r>
          </a:p>
        </p:txBody>
      </p: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9504FDE9-AA53-43E2-9D86-B24EFF161255}"/>
              </a:ext>
            </a:extLst>
          </p:cNvPr>
          <p:cNvCxnSpPr>
            <a:cxnSpLocks/>
          </p:cNvCxnSpPr>
          <p:nvPr/>
        </p:nvCxnSpPr>
        <p:spPr>
          <a:xfrm flipV="1">
            <a:off x="4430485" y="3059197"/>
            <a:ext cx="3922859" cy="1140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Connettore a gomito 109">
            <a:extLst>
              <a:ext uri="{FF2B5EF4-FFF2-40B4-BE49-F238E27FC236}">
                <a16:creationId xmlns:a16="http://schemas.microsoft.com/office/drawing/2014/main" id="{9BF27E8A-BF4D-469A-AA95-C35539AC63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25927" y="4166121"/>
            <a:ext cx="3267702" cy="1185611"/>
          </a:xfrm>
          <a:prstGeom prst="bentConnector3">
            <a:avLst>
              <a:gd name="adj1" fmla="val 16592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4" name="Triangolo isoscele 113">
            <a:extLst>
              <a:ext uri="{FF2B5EF4-FFF2-40B4-BE49-F238E27FC236}">
                <a16:creationId xmlns:a16="http://schemas.microsoft.com/office/drawing/2014/main" id="{EE509F8E-5031-4A75-AE5A-BE9D596E8E0E}"/>
              </a:ext>
            </a:extLst>
          </p:cNvPr>
          <p:cNvSpPr/>
          <p:nvPr/>
        </p:nvSpPr>
        <p:spPr>
          <a:xfrm>
            <a:off x="7731745" y="3074038"/>
            <a:ext cx="47275" cy="615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88DC254-409B-4231-B796-A4ECE7BED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0"/>
            <a:ext cx="8071955" cy="4095137"/>
          </a:xfr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B107EAD-78DD-4117-9E85-2F8D5C8E897E}"/>
              </a:ext>
            </a:extLst>
          </p:cNvPr>
          <p:cNvCxnSpPr>
            <a:cxnSpLocks/>
          </p:cNvCxnSpPr>
          <p:nvPr/>
        </p:nvCxnSpPr>
        <p:spPr>
          <a:xfrm>
            <a:off x="4636959" y="6364285"/>
            <a:ext cx="0" cy="23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D4C9707-B7D3-4A99-8F3B-F3E3AC57E088}"/>
              </a:ext>
            </a:extLst>
          </p:cNvPr>
          <p:cNvCxnSpPr>
            <a:cxnSpLocks/>
          </p:cNvCxnSpPr>
          <p:nvPr/>
        </p:nvCxnSpPr>
        <p:spPr>
          <a:xfrm flipV="1">
            <a:off x="10366404" y="4415974"/>
            <a:ext cx="0" cy="21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9304497-16CB-4169-A494-BD2616DE154F}"/>
              </a:ext>
            </a:extLst>
          </p:cNvPr>
          <p:cNvSpPr txBox="1"/>
          <p:nvPr/>
        </p:nvSpPr>
        <p:spPr>
          <a:xfrm>
            <a:off x="4393514" y="6568585"/>
            <a:ext cx="878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html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AA3DC10-9A32-4D02-B9EB-A3A35999C95B}"/>
              </a:ext>
            </a:extLst>
          </p:cNvPr>
          <p:cNvSpPr txBox="1"/>
          <p:nvPr/>
        </p:nvSpPr>
        <p:spPr>
          <a:xfrm>
            <a:off x="5627544" y="3128182"/>
            <a:ext cx="5381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/>
              <a:t>css</a:t>
            </a:r>
            <a:endParaRPr lang="it-IT" sz="1050" dirty="0"/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8D135B-3958-46AC-BC43-10C870D5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3851310"/>
            <a:ext cx="2920636" cy="2501979"/>
          </a:xfrm>
          <a:prstGeom prst="rect">
            <a:avLst/>
          </a:prstGeom>
        </p:spPr>
      </p:pic>
      <p:pic>
        <p:nvPicPr>
          <p:cNvPr id="27" name="Immagine 26" descr="Immagine che contiene testo, targa, screenshot&#10;&#10;Descrizione generata automaticamente">
            <a:extLst>
              <a:ext uri="{FF2B5EF4-FFF2-40B4-BE49-F238E27FC236}">
                <a16:creationId xmlns:a16="http://schemas.microsoft.com/office/drawing/2014/main" id="{3DC166C1-803F-41B5-80AB-3F9C6CAE1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539" y="2509105"/>
            <a:ext cx="2298585" cy="4313396"/>
          </a:xfrm>
          <a:prstGeom prst="rect">
            <a:avLst/>
          </a:prstGeom>
        </p:spPr>
      </p:pic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9EF75C-6BBC-4672-933E-C7AE31082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93" y="4627955"/>
            <a:ext cx="2256803" cy="2194546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936782C-4C30-4027-BCA5-B093C03FFB14}"/>
              </a:ext>
            </a:extLst>
          </p:cNvPr>
          <p:cNvCxnSpPr/>
          <p:nvPr/>
        </p:nvCxnSpPr>
        <p:spPr>
          <a:xfrm>
            <a:off x="9872993" y="4254759"/>
            <a:ext cx="278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2E1D76C-332F-4B3B-8673-FEC0117533B4}"/>
              </a:ext>
            </a:extLst>
          </p:cNvPr>
          <p:cNvSpPr txBox="1"/>
          <p:nvPr/>
        </p:nvSpPr>
        <p:spPr>
          <a:xfrm>
            <a:off x="10218609" y="4144032"/>
            <a:ext cx="867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cs</a:t>
            </a:r>
            <a:r>
              <a:rPr lang="it-IT" sz="1000" dirty="0" err="1"/>
              <a:t>s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0846F3B-F62D-4FA9-9FF6-D6510885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50" y="3439138"/>
            <a:ext cx="2674852" cy="160795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02FB04-D8DB-4A71-B7F2-718596E5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85" y="3429000"/>
            <a:ext cx="3109229" cy="3233429"/>
          </a:xfrm>
          <a:prstGeom prst="rect">
            <a:avLst/>
          </a:prstGeom>
        </p:spPr>
      </p:pic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9C8EDAAC-9B1D-4FAE-8195-5CEB30BF9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3" y="11578"/>
            <a:ext cx="11489317" cy="2648608"/>
          </a:xfr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CE443B1-0A9D-4DBB-B0C7-A433A5BC33E5}"/>
              </a:ext>
            </a:extLst>
          </p:cNvPr>
          <p:cNvSpPr txBox="1"/>
          <p:nvPr/>
        </p:nvSpPr>
        <p:spPr>
          <a:xfrm>
            <a:off x="4659445" y="3045636"/>
            <a:ext cx="1548510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E933286-B110-482B-9D4A-30AE28E7D159}"/>
              </a:ext>
            </a:extLst>
          </p:cNvPr>
          <p:cNvSpPr txBox="1"/>
          <p:nvPr/>
        </p:nvSpPr>
        <p:spPr>
          <a:xfrm>
            <a:off x="8696617" y="3031604"/>
            <a:ext cx="72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2" y="1967980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15" name="Segnaposto contenuto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2D4FE8-32E0-4C5F-A569-43F4F06B9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3" y="10138"/>
            <a:ext cx="6158479" cy="3788900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49441D-CC9B-4635-ABA1-8D93D436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20" y="3792011"/>
            <a:ext cx="2804172" cy="2912243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B75135-CFE1-40A6-A42E-5BB596EF2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95" y="1066800"/>
            <a:ext cx="5200750" cy="56374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447441E-B29A-4859-87DE-9AC54FE7761B}"/>
              </a:ext>
            </a:extLst>
          </p:cNvPr>
          <p:cNvSpPr txBox="1"/>
          <p:nvPr/>
        </p:nvSpPr>
        <p:spPr>
          <a:xfrm>
            <a:off x="9677400" y="416138"/>
            <a:ext cx="1047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css</a:t>
            </a:r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2BFF58A-79AC-4683-A681-6120243EEEB6}"/>
              </a:ext>
            </a:extLst>
          </p:cNvPr>
          <p:cNvCxnSpPr/>
          <p:nvPr/>
        </p:nvCxnSpPr>
        <p:spPr>
          <a:xfrm>
            <a:off x="9896475" y="7620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4DBEDE-2FC8-4254-AD00-A565FDA5E683}"/>
              </a:ext>
            </a:extLst>
          </p:cNvPr>
          <p:cNvSpPr txBox="1"/>
          <p:nvPr/>
        </p:nvSpPr>
        <p:spPr>
          <a:xfrm>
            <a:off x="3184075" y="6346612"/>
            <a:ext cx="569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EF2D4948-9909-40C9-B3F6-364980565883}"/>
              </a:ext>
            </a:extLst>
          </p:cNvPr>
          <p:cNvCxnSpPr/>
          <p:nvPr/>
        </p:nvCxnSpPr>
        <p:spPr>
          <a:xfrm>
            <a:off x="3629608" y="6503437"/>
            <a:ext cx="40820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31CB3A-DEFD-4435-87B3-49B67F1B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97" y="586855"/>
            <a:ext cx="7614941" cy="1641027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9B5073-DA29-479D-9990-BAD95171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4" y="3827235"/>
            <a:ext cx="2562225" cy="143141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8EAF48-35DB-45E9-8859-6A71BD46A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4" y="5393450"/>
            <a:ext cx="2562225" cy="98060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0BB323-03E7-4EF1-ABF6-5CEE4ECCC9FF}"/>
              </a:ext>
            </a:extLst>
          </p:cNvPr>
          <p:cNvSpPr txBox="1"/>
          <p:nvPr/>
        </p:nvSpPr>
        <p:spPr>
          <a:xfrm>
            <a:off x="8810625" y="3342163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css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14C191A-FC8B-4F82-873B-D9B3AF89CC8B}"/>
              </a:ext>
            </a:extLst>
          </p:cNvPr>
          <p:cNvSpPr txBox="1"/>
          <p:nvPr/>
        </p:nvSpPr>
        <p:spPr>
          <a:xfrm>
            <a:off x="4512657" y="3447765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A0B960-0774-4FA1-8AB8-5C5E1802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37" y="3827235"/>
            <a:ext cx="3073590" cy="11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165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Josè Aquila</cp:lastModifiedBy>
  <cp:revision>21</cp:revision>
  <dcterms:created xsi:type="dcterms:W3CDTF">2021-03-24T16:57:46Z</dcterms:created>
  <dcterms:modified xsi:type="dcterms:W3CDTF">2022-03-30T15:50:22Z</dcterms:modified>
</cp:coreProperties>
</file>